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83" r:id="rId11"/>
    <p:sldId id="274" r:id="rId12"/>
    <p:sldId id="275" r:id="rId13"/>
    <p:sldId id="276" r:id="rId14"/>
    <p:sldId id="277" r:id="rId15"/>
    <p:sldId id="282" r:id="rId16"/>
    <p:sldId id="278" r:id="rId17"/>
    <p:sldId id="279" r:id="rId18"/>
    <p:sldId id="280" r:id="rId19"/>
    <p:sldId id="281" r:id="rId20"/>
    <p:sldId id="285" r:id="rId21"/>
    <p:sldId id="263" r:id="rId22"/>
    <p:sldId id="262" r:id="rId23"/>
    <p:sldId id="264" r:id="rId24"/>
    <p:sldId id="265" r:id="rId2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65E0B7C-927A-40E1-9CAD-5B8C45AC699B}" type="datetimeFigureOut">
              <a:rPr lang="es-AR" smtClean="0"/>
              <a:pPr/>
              <a:t>10/9/2024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7200" dirty="0"/>
              <a:t>ANALISIS FODA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8000" b="1" dirty="0"/>
              <a:t>Análisis FODA personal.</a:t>
            </a:r>
            <a:endParaRPr lang="es-AR" sz="8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05878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interno,</a:t>
            </a:r>
            <a:br>
              <a:rPr lang="es-AR" b="1" dirty="0"/>
            </a:br>
            <a:r>
              <a:rPr lang="es-AR" b="1" dirty="0"/>
              <a:t> Fortalezas: ¿En qué destacas?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¿Qué hago bien?</a:t>
            </a:r>
            <a:endParaRPr lang="es-AR" dirty="0"/>
          </a:p>
          <a:p>
            <a:r>
              <a:rPr lang="es-AR" b="1" dirty="0"/>
              <a:t>¿Qué habilidades destaca de mí la gente que me rodea (familiares, amigos, clientes)?</a:t>
            </a:r>
            <a:endParaRPr lang="es-AR" dirty="0"/>
          </a:p>
          <a:p>
            <a:r>
              <a:rPr lang="es-AR" b="1" dirty="0"/>
              <a:t>¿Qué hago mejor que otros profesionales del sector?</a:t>
            </a:r>
            <a:endParaRPr lang="es-AR" dirty="0"/>
          </a:p>
          <a:p>
            <a:r>
              <a:rPr lang="es-AR" b="1" dirty="0"/>
              <a:t>¿En qué áreas/actividades aporto valor?</a:t>
            </a:r>
          </a:p>
          <a:p>
            <a:r>
              <a:rPr lang="es-AR" dirty="0"/>
              <a:t>Recuerda que </a:t>
            </a:r>
            <a:r>
              <a:rPr lang="es-AR" b="1" dirty="0"/>
              <a:t>las Fortalezas son parte de ti, lo que está bajo tu control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61862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interno, Debilidades: ¿En qué puedes mejorar?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b="1" dirty="0"/>
              <a:t>Qué podría hacer para hacerlo mejor?</a:t>
            </a:r>
            <a:endParaRPr lang="es-AR" dirty="0"/>
          </a:p>
          <a:p>
            <a:r>
              <a:rPr lang="es-AR" b="1" dirty="0"/>
              <a:t>¿Qué cosas hecho en falta que otros profesionales hacen?</a:t>
            </a:r>
            <a:endParaRPr lang="es-AR" dirty="0"/>
          </a:p>
          <a:p>
            <a:r>
              <a:rPr lang="es-AR" b="1" dirty="0"/>
              <a:t>¿Por qué suelo recibir las peores críticas?</a:t>
            </a:r>
            <a:endParaRPr lang="es-AR" dirty="0"/>
          </a:p>
          <a:p>
            <a:r>
              <a:rPr lang="es-AR" b="1" dirty="0"/>
              <a:t>¿Tengo hábitos que siento que no me dejan avanzar en mi vida personal o profesional?</a:t>
            </a:r>
            <a:endParaRPr lang="es-AR" dirty="0"/>
          </a:p>
          <a:p>
            <a:r>
              <a:rPr lang="es-AR" b="1" dirty="0"/>
              <a:t>¿Qué ven otros en mí como debilidades?</a:t>
            </a:r>
            <a:endParaRPr lang="es-AR" dirty="0"/>
          </a:p>
          <a:p>
            <a:r>
              <a:rPr lang="es-AR" b="1" dirty="0"/>
              <a:t>¿En qué áreas me siento vulnerable?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45838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externo, Oportunidades: ¿Qué hay ahí afuera para mí?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/>
              <a:t>¿</a:t>
            </a:r>
            <a:r>
              <a:rPr lang="es-AR" b="1" dirty="0"/>
              <a:t>Qué cambios se están produciendo en el mercado/industria/organización en la que me muevo que podrían ser una oportunidad para mí?</a:t>
            </a:r>
            <a:endParaRPr lang="es-AR" dirty="0"/>
          </a:p>
          <a:p>
            <a:r>
              <a:rPr lang="es-AR" b="1" dirty="0"/>
              <a:t>¿Qué tendencia he detectado o estoy siguiendo que podría suponer una ventaja para mí?</a:t>
            </a:r>
            <a:endParaRPr lang="es-AR" dirty="0"/>
          </a:p>
          <a:p>
            <a:r>
              <a:rPr lang="es-AR" b="1" dirty="0"/>
              <a:t>¿Hay alguna situación política, económica, tecnológica o social</a:t>
            </a:r>
            <a:r>
              <a:rPr lang="es-AR" dirty="0"/>
              <a:t>?</a:t>
            </a:r>
          </a:p>
          <a:p>
            <a:r>
              <a:rPr lang="es-AR" b="1" dirty="0"/>
              <a:t>¿Hay algún cambio en mi vida personal que pueda suponer una oportunidad?</a:t>
            </a:r>
            <a:r>
              <a:rPr lang="es-AR" dirty="0"/>
              <a:t> ¿Cuentas con más tiempo? ¿Estás viviendo una experiencia positiva o negativa de la que estés aprendiendo y que pudieras aprovechar en tu beneficio? (ej. tener hijos, búsqueda de trabajo, cuidado de un familiar, enfrentarte a una enfermedad, etc.)</a:t>
            </a:r>
          </a:p>
          <a:p>
            <a:pPr>
              <a:buNone/>
            </a:pP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externo, Amenazas: ¿Qué barreras encuentras en tu camino?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/>
              <a:t>¿Qué obstáculos puedo encontrar?</a:t>
            </a:r>
            <a:endParaRPr lang="es-AR" dirty="0"/>
          </a:p>
          <a:p>
            <a:r>
              <a:rPr lang="es-AR" b="1" dirty="0"/>
              <a:t>¿Están haciendo algo otros que yo debería hacer también?</a:t>
            </a:r>
            <a:endParaRPr lang="es-AR" dirty="0"/>
          </a:p>
          <a:p>
            <a:r>
              <a:rPr lang="es-AR" b="1" dirty="0"/>
              <a:t>¿Hay algún cambio político, económico, tecnológico, social o demográfico que pueda afectarme negativamente?</a:t>
            </a:r>
            <a:endParaRPr lang="es-AR" dirty="0"/>
          </a:p>
          <a:p>
            <a:r>
              <a:rPr lang="es-AR" b="1" dirty="0"/>
              <a:t>¿Hay algún cambio en mi vida personal que pueda suponer una amenaza?</a:t>
            </a:r>
          </a:p>
          <a:p>
            <a:r>
              <a:rPr lang="es-AR" b="1" dirty="0"/>
              <a:t> son aquellos hechos posibles que podrían anteponerse en la consecución de tus objetivos.</a:t>
            </a:r>
          </a:p>
          <a:p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sz="7200" b="1" dirty="0"/>
              <a:t>Análisis FODA de un negocio o proyecto.</a:t>
            </a:r>
            <a:endParaRPr lang="es-AR" sz="7200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Análisis interno, Fortalezas: ¿En qué destaca la empresa?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s-AR" b="1" dirty="0"/>
          </a:p>
          <a:p>
            <a:r>
              <a:rPr lang="es-AR" b="1" dirty="0"/>
              <a:t>¿Qué es lo que hacemos bien como organización/empresa?</a:t>
            </a:r>
            <a:endParaRPr lang="es-AR" dirty="0"/>
          </a:p>
          <a:p>
            <a:r>
              <a:rPr lang="es-AR" b="1" dirty="0"/>
              <a:t>¿Con qué recursos únicos contamos? (personal, patentes, socios, </a:t>
            </a:r>
            <a:r>
              <a:rPr lang="es-AR" b="1" dirty="0" err="1"/>
              <a:t>etc</a:t>
            </a:r>
            <a:r>
              <a:rPr lang="es-AR" b="1" dirty="0"/>
              <a:t>)</a:t>
            </a:r>
            <a:endParaRPr lang="es-AR" dirty="0"/>
          </a:p>
          <a:p>
            <a:r>
              <a:rPr lang="es-AR" b="1" dirty="0"/>
              <a:t>¿Qué es lo que más valoran los clientes de nosotros?</a:t>
            </a:r>
            <a:endParaRPr lang="es-AR" dirty="0"/>
          </a:p>
          <a:p>
            <a:r>
              <a:rPr lang="es-AR" b="1" dirty="0"/>
              <a:t>¿Qué puntos fuertes ven en nosotros los competidores?</a:t>
            </a:r>
            <a:endParaRPr lang="es-AR" dirty="0"/>
          </a:p>
          <a:p>
            <a:r>
              <a:rPr lang="es-AR" b="1" dirty="0"/>
              <a:t>¿Cuál es nuestra propuesta única de valor para el cliente?</a:t>
            </a:r>
            <a:endParaRPr lang="es-AR" dirty="0"/>
          </a:p>
          <a:p>
            <a:r>
              <a:rPr lang="es-AR" b="1" dirty="0"/>
              <a:t>¿Qué factores nos hacen conseguir las ventas?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29814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interno, Debilidades: ¿En qué puede mejorar la empresa?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/>
              <a:t>¿Qué aspectos podríamos mejorar?</a:t>
            </a:r>
            <a:endParaRPr lang="es-AR" dirty="0"/>
          </a:p>
          <a:p>
            <a:r>
              <a:rPr lang="es-AR" b="1" dirty="0"/>
              <a:t>¿Qué aspectos deberíamos evitar?</a:t>
            </a:r>
            <a:endParaRPr lang="es-AR" dirty="0"/>
          </a:p>
          <a:p>
            <a:r>
              <a:rPr lang="es-AR" b="1" dirty="0"/>
              <a:t>¿Qué factores nos hacen perder las ventas?</a:t>
            </a:r>
            <a:endParaRPr lang="es-AR" dirty="0"/>
          </a:p>
          <a:p>
            <a:r>
              <a:rPr lang="es-AR" b="1" dirty="0"/>
              <a:t>¿En qué áreas tenemos menos recursos o experiencia en comparación con los competidores?</a:t>
            </a:r>
            <a:endParaRPr lang="es-AR" dirty="0"/>
          </a:p>
          <a:p>
            <a:r>
              <a:rPr lang="es-AR" b="1" dirty="0"/>
              <a:t>¿Qué creen los clientes que podríamos hacer mejor al hablar de la empresa?</a:t>
            </a:r>
            <a:endParaRPr lang="es-AR" dirty="0"/>
          </a:p>
          <a:p>
            <a:r>
              <a:rPr lang="es-AR" b="1" dirty="0"/>
              <a:t>¿Qué puntos débiles suelen mencionar los competidores de ti o de las empresas similares a la tuya?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85798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externo, Oportunidades: ¿Qué tendencias o hechos puede aprovechar la empresa?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673880"/>
          </a:xfrm>
        </p:spPr>
        <p:txBody>
          <a:bodyPr>
            <a:normAutofit/>
          </a:bodyPr>
          <a:lstStyle/>
          <a:p>
            <a:r>
              <a:rPr lang="es-AR" b="1" dirty="0"/>
              <a:t>¿Qué oportunidades podrían abrirse para la empresa por los cambios políticos, económicos, sociales (demográficos, estilos de vida, hábitos de consumo) o tecnológicos?</a:t>
            </a:r>
            <a:endParaRPr lang="es-AR" dirty="0"/>
          </a:p>
          <a:p>
            <a:r>
              <a:rPr lang="es-AR" b="1" dirty="0"/>
              <a:t>¿De qué tendencias podemos beneficiarnos?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Análisis externo, Amenazas: ¿Qué obstáculos puede encontrar la empresa?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¿Qué tendencias podrían afectar negativamente a tu organización/empresa?</a:t>
            </a:r>
            <a:endParaRPr lang="es-AR" dirty="0"/>
          </a:p>
          <a:p>
            <a:r>
              <a:rPr lang="es-AR" b="1" dirty="0"/>
              <a:t>¿Qué esta haciendo tu competencia?</a:t>
            </a:r>
            <a:endParaRPr lang="es-AR" dirty="0"/>
          </a:p>
          <a:p>
            <a:r>
              <a:rPr lang="es-AR" b="1" dirty="0"/>
              <a:t>¿Hay cambios en cuanto a los niveles de calidad de los puestos de trabajo, productos o servicios?</a:t>
            </a:r>
            <a:endParaRPr lang="es-AR" dirty="0"/>
          </a:p>
          <a:p>
            <a:r>
              <a:rPr lang="es-AR" b="1" dirty="0"/>
              <a:t>¿A qué amenazas te exponen tus debilidades?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OBJETIVO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AR" dirty="0"/>
          </a:p>
          <a:p>
            <a:pPr algn="just"/>
            <a:r>
              <a:rPr lang="es-AR" dirty="0"/>
              <a:t> DETERMINAR ESTRATEGIAS QUE TOMARA EL EMPRENDEDOR PARA POTENCIAR LAS FORTALEZAS, APROVECHAR LAS OPORTUNIDADES, DISMINUIR LAS DEBILIDADES Y EVITAR LAS AMENAZAS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8000" dirty="0"/>
              <a:t>MAS PREGUNTAS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FORTALEZAS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¿En qué somos mejores?</a:t>
            </a:r>
          </a:p>
          <a:p>
            <a:r>
              <a:rPr lang="es-AR" dirty="0"/>
              <a:t>¿Cuáles son las ventajas de la empresa?</a:t>
            </a:r>
          </a:p>
          <a:p>
            <a:r>
              <a:rPr lang="es-AR" dirty="0"/>
              <a:t>¿Cuáles son los factores que nos hacen merecedores de esa oportunidad?</a:t>
            </a:r>
          </a:p>
          <a:p>
            <a:r>
              <a:rPr lang="es-AR" dirty="0"/>
              <a:t>¿Cuál es nuestra propuesta de valor?</a:t>
            </a:r>
          </a:p>
          <a:p>
            <a:r>
              <a:rPr lang="es-AR" dirty="0"/>
              <a:t>¿Qué puntos fuertes ve el mercado en nosotros?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DEBILIDADES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¿En qué podemos mejorar?</a:t>
            </a:r>
          </a:p>
          <a:p>
            <a:r>
              <a:rPr lang="es-AR" dirty="0"/>
              <a:t>¿Qué deberíamos dejar de hacer?</a:t>
            </a:r>
          </a:p>
          <a:p>
            <a:r>
              <a:rPr lang="es-AR" dirty="0"/>
              <a:t>¿Qué aspectos negativos ha mencionado el mercado y los clientes?</a:t>
            </a:r>
          </a:p>
          <a:p>
            <a:r>
              <a:rPr lang="es-AR" dirty="0"/>
              <a:t>¿Por qué estamos perdiendo las ventas?</a:t>
            </a:r>
          </a:p>
          <a:p>
            <a:r>
              <a:rPr lang="es-AR" dirty="0"/>
              <a:t>¿En qué nos falta más experiencia?</a:t>
            </a:r>
          </a:p>
          <a:p>
            <a:r>
              <a:rPr lang="es-AR" dirty="0"/>
              <a:t>¿Qué tiene la competencia que no tengamos nosotros y nos esté afectando?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OPORTUNIDADES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/>
              <a:t>¿Cuáles son las tendencias del mercado a favor?</a:t>
            </a:r>
          </a:p>
          <a:p>
            <a:r>
              <a:rPr lang="es-AR" dirty="0"/>
              <a:t>¿Qué cambios tecnológicos pueden presentar una oportunidad?</a:t>
            </a:r>
          </a:p>
          <a:p>
            <a:r>
              <a:rPr lang="es-AR" dirty="0"/>
              <a:t>¿Qué deberíamos hacer que no hemos hecho y ellos sí?</a:t>
            </a:r>
          </a:p>
          <a:p>
            <a:r>
              <a:rPr lang="es-AR" dirty="0"/>
              <a:t>¿Qué eventos nos permitirán expandir la marca?</a:t>
            </a:r>
          </a:p>
          <a:p>
            <a:r>
              <a:rPr lang="es-AR" dirty="0"/>
              <a:t>¿Cómo se están comportando las personas frente a este tema?</a:t>
            </a:r>
          </a:p>
          <a:p>
            <a:r>
              <a:rPr lang="es-AR" dirty="0"/>
              <a:t>¿Existe alguna fortaleza que podamos explotar?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AMENAZAS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/>
              <a:t>Cómo está cambiando el panorama del mercado?</a:t>
            </a:r>
          </a:p>
          <a:p>
            <a:r>
              <a:rPr lang="es-AR" dirty="0"/>
              <a:t>¿Qué está haciendo la competencia?</a:t>
            </a:r>
          </a:p>
          <a:p>
            <a:r>
              <a:rPr lang="es-AR" dirty="0"/>
              <a:t>¿Alguna debilidad puede ser una amenaza para la empresa?</a:t>
            </a:r>
          </a:p>
          <a:p>
            <a:r>
              <a:rPr lang="es-AR" dirty="0"/>
              <a:t>¿Están cambiando los estándares de calidad de nuestro producto?</a:t>
            </a:r>
          </a:p>
          <a:p>
            <a:r>
              <a:rPr lang="es-AR" dirty="0"/>
              <a:t>¿Qué obstáculos estamos enfrentando?</a:t>
            </a:r>
          </a:p>
          <a:p>
            <a:r>
              <a:rPr lang="es-AR" dirty="0"/>
              <a:t>¿Cómo nos están afectando las medidas del gobierno?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HERRAMIENTA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89904"/>
          </a:xfrm>
        </p:spPr>
        <p:txBody>
          <a:bodyPr/>
          <a:lstStyle/>
          <a:p>
            <a:pPr algn="just"/>
            <a:r>
              <a:rPr lang="es-AR" dirty="0"/>
              <a:t>PARA ANALIZAR PROYECTOS (PERSONALES, EMPRESAS, NEGOCIO) Y ES LA BASE PARA CREAR ESTRATEGIAS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/>
              <a:t> </a:t>
            </a:r>
            <a:r>
              <a:rPr lang="es-AR" b="1" dirty="0"/>
              <a:t>Este análisis te puede ayudar a diferenciarte, a identificar todo aquello en lo que destacas , a aprovechar oportunidades que te ofrece el mercado en relación a tus fortalezas, y a tomar acción para minimizar las amenazas</a:t>
            </a:r>
            <a:r>
              <a:rPr lang="es-AR" dirty="0"/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600" dirty="0"/>
              <a:t>¿COMO HACER UN ANALISIS FODA?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PRIMER PASO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 </a:t>
            </a:r>
            <a:r>
              <a:rPr lang="es-AR" sz="4800" dirty="0"/>
              <a:t>Realizar el </a:t>
            </a:r>
            <a:r>
              <a:rPr lang="es-AR" sz="4800" b="1" dirty="0"/>
              <a:t>análisis interno</a:t>
            </a:r>
            <a:r>
              <a:rPr lang="es-AR" sz="4800" dirty="0"/>
              <a:t> del proyecto, en el que identificaremos las Fortalezas y Debilidades.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ANALISIS INTERNO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4400" b="1" dirty="0"/>
              <a:t>Fortalezas</a:t>
            </a:r>
            <a:r>
              <a:rPr lang="es-AR" sz="4400" dirty="0"/>
              <a:t>: aquellas características en las que destacas.</a:t>
            </a:r>
          </a:p>
          <a:p>
            <a:pPr algn="just"/>
            <a:r>
              <a:rPr lang="es-AR" sz="4400" b="1" dirty="0"/>
              <a:t>Debilidades</a:t>
            </a:r>
            <a:r>
              <a:rPr lang="es-AR" sz="4400" dirty="0"/>
              <a:t>: todo aquello que deberías mejorar.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SEGUNDO PASO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72000"/>
          </a:xfrm>
        </p:spPr>
        <p:txBody>
          <a:bodyPr/>
          <a:lstStyle/>
          <a:p>
            <a:pPr algn="just"/>
            <a:r>
              <a:rPr lang="es-AR" dirty="0"/>
              <a:t> </a:t>
            </a:r>
            <a:r>
              <a:rPr lang="es-AR" sz="5400" dirty="0"/>
              <a:t>Luego realizar un </a:t>
            </a:r>
            <a:r>
              <a:rPr lang="es-AR" sz="5400" b="1" dirty="0"/>
              <a:t>análisis externo</a:t>
            </a:r>
            <a:r>
              <a:rPr lang="es-AR" sz="5400" dirty="0"/>
              <a:t>, que lo conforman las Oportunidades y Amenazas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/>
              <a:t>Oportunidades</a:t>
            </a:r>
            <a:r>
              <a:rPr lang="es-AR" dirty="0"/>
              <a:t>: aquellos eventos o circunstancias externas a nosotros o a nuestro proyecto que no podemos controlar, pero que podemos aprovechar en nuestro favor para conseguir nuestros objetivos.</a:t>
            </a:r>
          </a:p>
          <a:p>
            <a:pPr algn="just"/>
            <a:r>
              <a:rPr lang="es-AR" b="1" dirty="0"/>
              <a:t>Amenazas</a:t>
            </a:r>
            <a:r>
              <a:rPr lang="es-AR" dirty="0"/>
              <a:t>: todas aquellas barreras o obstáculos, externos a nosotros, que pueden impedirnos alcanzar los objetivos.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262</TotalTime>
  <Words>1061</Words>
  <Application>Microsoft Office PowerPoint</Application>
  <PresentationFormat>Presentación en pantalla (4:3)</PresentationFormat>
  <Paragraphs>94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Century Gothic</vt:lpstr>
      <vt:lpstr>Verdana</vt:lpstr>
      <vt:lpstr>Wingdings 2</vt:lpstr>
      <vt:lpstr>Brío</vt:lpstr>
      <vt:lpstr>Presentación de PowerPoint</vt:lpstr>
      <vt:lpstr>OBJETIVO</vt:lpstr>
      <vt:lpstr>HERRAMIENTA</vt:lpstr>
      <vt:lpstr>Presentación de PowerPoint</vt:lpstr>
      <vt:lpstr>Presentación de PowerPoint</vt:lpstr>
      <vt:lpstr>PRIMER PASO</vt:lpstr>
      <vt:lpstr>ANALISIS INTERNO</vt:lpstr>
      <vt:lpstr>SEGUNDO PASO</vt:lpstr>
      <vt:lpstr>Presentación de PowerPoint</vt:lpstr>
      <vt:lpstr>Presentación de PowerPoint</vt:lpstr>
      <vt:lpstr>Análisis interno,  Fortalezas: ¿En qué destacas? </vt:lpstr>
      <vt:lpstr>Análisis interno, Debilidades: ¿En qué puedes mejorar? </vt:lpstr>
      <vt:lpstr>Análisis externo, Oportunidades: ¿Qué hay ahí afuera para mí? </vt:lpstr>
      <vt:lpstr>Análisis externo, Amenazas: ¿Qué barreras encuentras en tu camino? </vt:lpstr>
      <vt:lpstr>Presentación de PowerPoint</vt:lpstr>
      <vt:lpstr>Análisis interno, Fortalezas: ¿En qué destaca la empresa? </vt:lpstr>
      <vt:lpstr>Análisis interno, Debilidades: ¿En qué puede mejorar la empresa? </vt:lpstr>
      <vt:lpstr>Análisis externo, Oportunidades: ¿Qué tendencias o hechos puede aprovechar la empresa? </vt:lpstr>
      <vt:lpstr>Análisis externo, Amenazas: ¿Qué obstáculos puede encontrar la empresa? </vt:lpstr>
      <vt:lpstr>Presentación de PowerPoint</vt:lpstr>
      <vt:lpstr>FORTALEZAS</vt:lpstr>
      <vt:lpstr>DEBILIDADES</vt:lpstr>
      <vt:lpstr>OPORTUNIDADES</vt:lpstr>
      <vt:lpstr>AMENAZAS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guantaybauti1984@gmail.com</cp:lastModifiedBy>
  <cp:revision>31</cp:revision>
  <dcterms:created xsi:type="dcterms:W3CDTF">2020-09-01T10:45:54Z</dcterms:created>
  <dcterms:modified xsi:type="dcterms:W3CDTF">2024-09-10T21:59:41Z</dcterms:modified>
</cp:coreProperties>
</file>